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19926C-914D-5B4A-AB97-84A79ECB565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5D02771-D41A-9049-9BE3-AB7FA1D043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Herndon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organisms are made up of cells</a:t>
            </a:r>
          </a:p>
          <a:p>
            <a:r>
              <a:rPr lang="en-US" dirty="0" smtClean="0"/>
              <a:t>Cells are the smallest units of life that can survive on their own</a:t>
            </a:r>
          </a:p>
          <a:p>
            <a:r>
              <a:rPr lang="en-US" dirty="0" smtClean="0"/>
              <a:t>Cells come from preexisting cells and cannot be created from nonliving material</a:t>
            </a:r>
          </a:p>
          <a:p>
            <a:r>
              <a:rPr lang="en-US" dirty="0" smtClean="0"/>
              <a:t>Created through the work of Schwann, </a:t>
            </a:r>
            <a:r>
              <a:rPr lang="en-US" dirty="0"/>
              <a:t>H</a:t>
            </a:r>
            <a:r>
              <a:rPr lang="en-US" dirty="0" smtClean="0"/>
              <a:t>ooke  Matthias </a:t>
            </a:r>
            <a:r>
              <a:rPr lang="en-US" dirty="0" err="1" smtClean="0"/>
              <a:t>Schleiden</a:t>
            </a:r>
            <a:r>
              <a:rPr lang="en-US" dirty="0" smtClean="0"/>
              <a:t>, Leeuwenhoek, and Rudolf Virchow in the 1800’s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and separates the cell’s internal materials from the surrounding environment</a:t>
            </a:r>
          </a:p>
          <a:p>
            <a:r>
              <a:rPr lang="en-US" dirty="0" smtClean="0"/>
              <a:t>Acts as the bouncer of the cell</a:t>
            </a:r>
          </a:p>
          <a:p>
            <a:r>
              <a:rPr lang="en-US" dirty="0" smtClean="0"/>
              <a:t>Allows things to pass through or exit the cell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Cytoplasm- everything floats in this except the nucleus</a:t>
            </a:r>
          </a:p>
          <a:p>
            <a:r>
              <a:rPr lang="en-US" dirty="0" err="1" smtClean="0"/>
              <a:t>Ribosomes</a:t>
            </a:r>
            <a:r>
              <a:rPr lang="en-US" dirty="0" smtClean="0"/>
              <a:t>- proteins are made</a:t>
            </a:r>
          </a:p>
          <a:p>
            <a:r>
              <a:rPr lang="en-US" dirty="0" smtClean="0"/>
              <a:t>Nucleus- acts as the brain of the cell</a:t>
            </a:r>
          </a:p>
          <a:p>
            <a:r>
              <a:rPr lang="en-US" dirty="0" smtClean="0"/>
              <a:t>Mitochondria- produces energy</a:t>
            </a:r>
          </a:p>
          <a:p>
            <a:r>
              <a:rPr lang="en-US" dirty="0" smtClean="0"/>
              <a:t>Chloroplast- used for photosynthesis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celled</a:t>
            </a:r>
          </a:p>
          <a:p>
            <a:r>
              <a:rPr lang="en-US" dirty="0" smtClean="0"/>
              <a:t>No nuclear membrane around the genetic material</a:t>
            </a:r>
          </a:p>
          <a:p>
            <a:r>
              <a:rPr lang="en-US" dirty="0" smtClean="0"/>
              <a:t>Don’t have organelles except for small </a:t>
            </a:r>
            <a:r>
              <a:rPr lang="en-US" dirty="0" err="1" smtClean="0"/>
              <a:t>ribosomes</a:t>
            </a:r>
            <a:endParaRPr lang="en-US" dirty="0" smtClean="0"/>
          </a:p>
          <a:p>
            <a:r>
              <a:rPr lang="en-US" dirty="0" smtClean="0"/>
              <a:t>Bacteria and </a:t>
            </a:r>
            <a:r>
              <a:rPr lang="en-US" dirty="0" err="1" smtClean="0"/>
              <a:t>archaebacteria</a:t>
            </a:r>
            <a:r>
              <a:rPr lang="en-US" dirty="0" smtClean="0"/>
              <a:t> are the only living prokaryotes</a:t>
            </a:r>
          </a:p>
          <a:p>
            <a:r>
              <a:rPr lang="en-US" dirty="0" smtClean="0"/>
              <a:t>Oldest organisms on Earth</a:t>
            </a:r>
          </a:p>
          <a:p>
            <a:r>
              <a:rPr lang="en-US" dirty="0" smtClean="0"/>
              <a:t>We evolved from them</a:t>
            </a:r>
          </a:p>
          <a:p>
            <a:r>
              <a:rPr lang="en-US" dirty="0" smtClean="0"/>
              <a:t>Have a cell membrane, DNA, and cytoplasm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Eukaryotes</a:t>
            </a:r>
            <a:br>
              <a:rPr lang="en-US" dirty="0" smtClean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Eu</a:t>
            </a:r>
            <a:r>
              <a:rPr lang="en-US" dirty="0" smtClean="0"/>
              <a:t> are eukaryotic </a:t>
            </a:r>
          </a:p>
          <a:p>
            <a:r>
              <a:rPr lang="en-US" dirty="0" smtClean="0"/>
              <a:t>Can be single or </a:t>
            </a:r>
            <a:r>
              <a:rPr lang="en-US" dirty="0" err="1" smtClean="0"/>
              <a:t>multicellular</a:t>
            </a:r>
            <a:r>
              <a:rPr lang="en-US" dirty="0" smtClean="0"/>
              <a:t> organisms</a:t>
            </a:r>
          </a:p>
          <a:p>
            <a:r>
              <a:rPr lang="en-US" dirty="0" smtClean="0"/>
              <a:t>Have membrane bound organelles</a:t>
            </a:r>
          </a:p>
          <a:p>
            <a:r>
              <a:rPr lang="en-US" dirty="0" smtClean="0"/>
              <a:t>Larger in size</a:t>
            </a:r>
          </a:p>
          <a:p>
            <a:r>
              <a:rPr lang="en-US" dirty="0" err="1" smtClean="0"/>
              <a:t>Protists</a:t>
            </a:r>
            <a:r>
              <a:rPr lang="en-US" dirty="0" smtClean="0"/>
              <a:t>, plants, fungi, and animals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Hooke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1665, Hooke used a crude microscope to look at the bark of a cork tree</a:t>
            </a:r>
          </a:p>
          <a:p>
            <a:r>
              <a:rPr lang="en-US" dirty="0" smtClean="0"/>
              <a:t>He called the little boxes he observed cells</a:t>
            </a:r>
          </a:p>
          <a:p>
            <a:r>
              <a:rPr lang="en-US" dirty="0" smtClean="0"/>
              <a:t>Later a scientist named Anton van Leeuwenhoek observed living cells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</TotalTime>
  <Words>225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Cells</vt:lpstr>
      <vt:lpstr>Cell theory </vt:lpstr>
      <vt:lpstr>Cell membrane</vt:lpstr>
      <vt:lpstr>Organelles </vt:lpstr>
      <vt:lpstr>Prokaryotes </vt:lpstr>
      <vt:lpstr>Eukaryotes  </vt:lpstr>
      <vt:lpstr>Robert Hooke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Kelton School</dc:creator>
  <cp:lastModifiedBy>Kelton School</cp:lastModifiedBy>
  <cp:revision>1</cp:revision>
  <dcterms:created xsi:type="dcterms:W3CDTF">2013-02-20T17:55:31Z</dcterms:created>
  <dcterms:modified xsi:type="dcterms:W3CDTF">2013-02-20T18:26:06Z</dcterms:modified>
</cp:coreProperties>
</file>